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CC943D3-7AE2-498C-834C-0687F23D0D4B}">
          <p14:sldIdLst>
            <p14:sldId id="256"/>
            <p14:sldId id="257"/>
            <p14:sldId id="258"/>
            <p14:sldId id="263"/>
            <p14:sldId id="259"/>
            <p14:sldId id="260"/>
            <p14:sldId id="262"/>
          </p14:sldIdLst>
        </p14:section>
        <p14:section name="Untitled Section" id="{791F8D00-9755-4253-81BB-04C14C01AC4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9" autoAdjust="0"/>
    <p:restoredTop sz="94660"/>
  </p:normalViewPr>
  <p:slideViewPr>
    <p:cSldViewPr>
      <p:cViewPr varScale="1">
        <p:scale>
          <a:sx n="68" d="100"/>
          <a:sy n="68" d="100"/>
        </p:scale>
        <p:origin x="13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1F0E9E3-123A-495D-81A6-9087552A055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01A6E8-77D2-405E-ACC3-B37E7BA1949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Reporting the test result to administration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048000"/>
            <a:ext cx="6400800" cy="3429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/>
              <a:t>“</a:t>
            </a:r>
            <a:r>
              <a:rPr lang="en-US" sz="2400" dirty="0"/>
              <a:t>It is a document that records data obtained during evaluation”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/>
              <a:t>It is always in organized manner.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/>
              <a:t>It describes the environmental or operational conditions.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/>
              <a:t>It shows comparison of test result with test objective.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24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A test score of a student in different subjects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Science</a:t>
            </a:r>
          </a:p>
          <a:p>
            <a:r>
              <a:rPr lang="en-US" dirty="0"/>
              <a:t>Urdu</a:t>
            </a:r>
          </a:p>
          <a:p>
            <a:r>
              <a:rPr lang="en-US" dirty="0"/>
              <a:t>English</a:t>
            </a:r>
          </a:p>
          <a:p>
            <a:r>
              <a:rPr lang="en-US" dirty="0"/>
              <a:t>Math’s</a:t>
            </a:r>
          </a:p>
          <a:p>
            <a:r>
              <a:rPr lang="en-US" dirty="0"/>
              <a:t>Urdu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70/100</a:t>
            </a:r>
          </a:p>
          <a:p>
            <a:pPr marL="0" indent="0">
              <a:buNone/>
            </a:pPr>
            <a:r>
              <a:rPr lang="en-US" dirty="0"/>
              <a:t>80/100</a:t>
            </a:r>
          </a:p>
          <a:p>
            <a:pPr marL="0" indent="0">
              <a:buNone/>
            </a:pPr>
            <a:r>
              <a:rPr lang="en-US" dirty="0"/>
              <a:t>72/100</a:t>
            </a:r>
          </a:p>
          <a:p>
            <a:pPr marL="0" indent="0">
              <a:buNone/>
            </a:pPr>
            <a:r>
              <a:rPr lang="en-US" dirty="0"/>
              <a:t>63/100</a:t>
            </a:r>
          </a:p>
          <a:p>
            <a:pPr marL="0" indent="0">
              <a:buNone/>
            </a:pPr>
            <a:r>
              <a:rPr lang="en-US" dirty="0"/>
              <a:t>59/100</a:t>
            </a:r>
          </a:p>
        </p:txBody>
      </p:sp>
    </p:spTree>
    <p:extLst>
      <p:ext uri="{BB962C8B-B14F-4D97-AF65-F5344CB8AC3E}">
        <p14:creationId xmlns:p14="http://schemas.microsoft.com/office/powerpoint/2010/main" val="212717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sz="3600" dirty="0"/>
              <a:t>eport the test results to administration</a:t>
            </a:r>
            <a:r>
              <a:rPr lang="en-US" dirty="0"/>
              <a:t>.</a:t>
            </a:r>
          </a:p>
          <a:p>
            <a:r>
              <a:rPr lang="en-US" dirty="0"/>
              <a:t>There are four phases.</a:t>
            </a:r>
          </a:p>
          <a:p>
            <a:r>
              <a:rPr lang="en-US" sz="3600" dirty="0"/>
              <a:t>PHASE 1: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Preparing the test.</a:t>
            </a:r>
          </a:p>
          <a:p>
            <a:r>
              <a:rPr lang="en-US" dirty="0"/>
              <a:t>Teacher prepare the test.</a:t>
            </a:r>
          </a:p>
          <a:p>
            <a:r>
              <a:rPr lang="en-US" dirty="0"/>
              <a:t>Keep in mind the mental level  and content. </a:t>
            </a:r>
          </a:p>
        </p:txBody>
      </p:sp>
    </p:spTree>
    <p:extLst>
      <p:ext uri="{BB962C8B-B14F-4D97-AF65-F5344CB8AC3E}">
        <p14:creationId xmlns:p14="http://schemas.microsoft.com/office/powerpoint/2010/main" val="46326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i="1" dirty="0"/>
              <a:t>Phase 2:</a:t>
            </a:r>
          </a:p>
          <a:p>
            <a:pPr marL="0" indent="0">
              <a:buNone/>
            </a:pPr>
            <a:r>
              <a:rPr lang="en-US" sz="3200" i="1" dirty="0"/>
              <a:t>Administer the test</a:t>
            </a:r>
          </a:p>
          <a:p>
            <a:r>
              <a:rPr lang="en-US" sz="3200" i="1" dirty="0"/>
              <a:t>Attendance</a:t>
            </a:r>
          </a:p>
          <a:p>
            <a:r>
              <a:rPr lang="en-US" sz="3200" i="1" dirty="0"/>
              <a:t>Serial number(note down)</a:t>
            </a:r>
          </a:p>
          <a:p>
            <a:pPr>
              <a:buFont typeface="Wingdings" pitchFamily="2" charset="2"/>
              <a:buChar char="v"/>
            </a:pPr>
            <a:r>
              <a:rPr lang="en-US" sz="3200" i="1" dirty="0"/>
              <a:t>Phase 3:</a:t>
            </a:r>
          </a:p>
          <a:p>
            <a:pPr marL="0" indent="0">
              <a:buNone/>
            </a:pPr>
            <a:r>
              <a:rPr lang="en-US" sz="3200" i="1" dirty="0"/>
              <a:t>Scoring</a:t>
            </a:r>
          </a:p>
          <a:p>
            <a:r>
              <a:rPr lang="en-US" sz="3200" i="1" dirty="0"/>
              <a:t>Checking</a:t>
            </a:r>
          </a:p>
          <a:p>
            <a:r>
              <a:rPr lang="en-US" sz="3200" i="1" dirty="0"/>
              <a:t>Make the List</a:t>
            </a:r>
          </a:p>
        </p:txBody>
      </p:sp>
    </p:spTree>
    <p:extLst>
      <p:ext uri="{BB962C8B-B14F-4D97-AF65-F5344CB8AC3E}">
        <p14:creationId xmlns:p14="http://schemas.microsoft.com/office/powerpoint/2010/main" val="300104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Through reporting test result administration can collect information about the effectiveness of educational program.</a:t>
            </a:r>
          </a:p>
          <a:p>
            <a:r>
              <a:rPr lang="en-US" dirty="0"/>
              <a:t>With the help of the result obtained from tests, administration can easily collect information about aptitude, intelligence, interests, attitude, and overall </a:t>
            </a:r>
            <a:r>
              <a:rPr lang="en-US" dirty="0" err="1"/>
              <a:t>programme</a:t>
            </a:r>
            <a:r>
              <a:rPr lang="en-US" dirty="0"/>
              <a:t> of the students.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1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Test’s result enable administration to know how the future success of a students in a subject can be predicted.</a:t>
            </a:r>
          </a:p>
          <a:p>
            <a:r>
              <a:rPr lang="en-US" dirty="0"/>
              <a:t>Enable the examiner to know how to guide students in educational and vocational choice.</a:t>
            </a:r>
          </a:p>
        </p:txBody>
      </p:sp>
    </p:spTree>
    <p:extLst>
      <p:ext uri="{BB962C8B-B14F-4D97-AF65-F5344CB8AC3E}">
        <p14:creationId xmlns:p14="http://schemas.microsoft.com/office/powerpoint/2010/main" val="306483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dirty="0"/>
              <a:t>Require time and skill for its adequate preparation.</a:t>
            </a:r>
          </a:p>
          <a:p>
            <a:r>
              <a:rPr lang="en-US" sz="3300" dirty="0"/>
              <a:t>The teacher take many days in marking the paper and loose the power of re-enforcement or motivation.</a:t>
            </a:r>
          </a:p>
          <a:p>
            <a:pPr marL="0" indent="0" algn="ctr">
              <a:buNone/>
            </a:pPr>
            <a:r>
              <a:rPr lang="en-US" sz="3800" dirty="0"/>
              <a:t>Suggestion:</a:t>
            </a:r>
          </a:p>
          <a:p>
            <a:r>
              <a:rPr lang="en-US" sz="3300" dirty="0"/>
              <a:t>Proper training is needed for paper setting, marking, supervision, drawing( recording and interpreting the test results)</a:t>
            </a:r>
          </a:p>
          <a:p>
            <a:r>
              <a:rPr lang="en-US" sz="3300" dirty="0"/>
              <a:t>Systematic record keeping system should be developed (computerized)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614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56</TotalTime>
  <Words>268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Rockwell</vt:lpstr>
      <vt:lpstr>Wingdings</vt:lpstr>
      <vt:lpstr>Wingdings 2</vt:lpstr>
      <vt:lpstr>Foundry</vt:lpstr>
      <vt:lpstr>Reporting the test result to administration</vt:lpstr>
      <vt:lpstr>EXAMPLE: A test score of a student in different subjects</vt:lpstr>
      <vt:lpstr>Procedure:</vt:lpstr>
      <vt:lpstr>PowerPoint Presentation</vt:lpstr>
      <vt:lpstr>ADVANTAGES:</vt:lpstr>
      <vt:lpstr>PowerPoint Presentation</vt:lpstr>
      <vt:lpstr>Disadvantages: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the test result to administration</dc:title>
  <dc:creator>ier</dc:creator>
  <cp:lastModifiedBy>Umair</cp:lastModifiedBy>
  <cp:revision>11</cp:revision>
  <dcterms:created xsi:type="dcterms:W3CDTF">2015-02-17T14:20:59Z</dcterms:created>
  <dcterms:modified xsi:type="dcterms:W3CDTF">2020-04-04T05:27:37Z</dcterms:modified>
</cp:coreProperties>
</file>